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9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AAA412-C185-4D6C-803A-2C2BAB010BBB}"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60BDF-4E80-4FC9-AB64-6E13DEB04056}" type="slidenum">
              <a:rPr lang="en-US" smtClean="0"/>
              <a:t>‹#›</a:t>
            </a:fld>
            <a:endParaRPr lang="en-US"/>
          </a:p>
        </p:txBody>
      </p:sp>
    </p:spTree>
    <p:extLst>
      <p:ext uri="{BB962C8B-B14F-4D97-AF65-F5344CB8AC3E}">
        <p14:creationId xmlns:p14="http://schemas.microsoft.com/office/powerpoint/2010/main" val="2999278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AA412-C185-4D6C-803A-2C2BAB010BBB}"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60BDF-4E80-4FC9-AB64-6E13DEB04056}" type="slidenum">
              <a:rPr lang="en-US" smtClean="0"/>
              <a:t>‹#›</a:t>
            </a:fld>
            <a:endParaRPr lang="en-US"/>
          </a:p>
        </p:txBody>
      </p:sp>
    </p:spTree>
    <p:extLst>
      <p:ext uri="{BB962C8B-B14F-4D97-AF65-F5344CB8AC3E}">
        <p14:creationId xmlns:p14="http://schemas.microsoft.com/office/powerpoint/2010/main" val="3870003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AA412-C185-4D6C-803A-2C2BAB010BBB}"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60BDF-4E80-4FC9-AB64-6E13DEB04056}" type="slidenum">
              <a:rPr lang="en-US" smtClean="0"/>
              <a:t>‹#›</a:t>
            </a:fld>
            <a:endParaRPr lang="en-US"/>
          </a:p>
        </p:txBody>
      </p:sp>
    </p:spTree>
    <p:extLst>
      <p:ext uri="{BB962C8B-B14F-4D97-AF65-F5344CB8AC3E}">
        <p14:creationId xmlns:p14="http://schemas.microsoft.com/office/powerpoint/2010/main" val="3121714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AA412-C185-4D6C-803A-2C2BAB010BBB}"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60BDF-4E80-4FC9-AB64-6E13DEB04056}" type="slidenum">
              <a:rPr lang="en-US" smtClean="0"/>
              <a:t>‹#›</a:t>
            </a:fld>
            <a:endParaRPr lang="en-US"/>
          </a:p>
        </p:txBody>
      </p:sp>
    </p:spTree>
    <p:extLst>
      <p:ext uri="{BB962C8B-B14F-4D97-AF65-F5344CB8AC3E}">
        <p14:creationId xmlns:p14="http://schemas.microsoft.com/office/powerpoint/2010/main" val="4057427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AAA412-C185-4D6C-803A-2C2BAB010BBB}"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60BDF-4E80-4FC9-AB64-6E13DEB04056}" type="slidenum">
              <a:rPr lang="en-US" smtClean="0"/>
              <a:t>‹#›</a:t>
            </a:fld>
            <a:endParaRPr lang="en-US"/>
          </a:p>
        </p:txBody>
      </p:sp>
    </p:spTree>
    <p:extLst>
      <p:ext uri="{BB962C8B-B14F-4D97-AF65-F5344CB8AC3E}">
        <p14:creationId xmlns:p14="http://schemas.microsoft.com/office/powerpoint/2010/main" val="2439974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AAA412-C185-4D6C-803A-2C2BAB010BBB}"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60BDF-4E80-4FC9-AB64-6E13DEB04056}" type="slidenum">
              <a:rPr lang="en-US" smtClean="0"/>
              <a:t>‹#›</a:t>
            </a:fld>
            <a:endParaRPr lang="en-US"/>
          </a:p>
        </p:txBody>
      </p:sp>
    </p:spTree>
    <p:extLst>
      <p:ext uri="{BB962C8B-B14F-4D97-AF65-F5344CB8AC3E}">
        <p14:creationId xmlns:p14="http://schemas.microsoft.com/office/powerpoint/2010/main" val="2992007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AAA412-C185-4D6C-803A-2C2BAB010BBB}"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60BDF-4E80-4FC9-AB64-6E13DEB04056}" type="slidenum">
              <a:rPr lang="en-US" smtClean="0"/>
              <a:t>‹#›</a:t>
            </a:fld>
            <a:endParaRPr lang="en-US"/>
          </a:p>
        </p:txBody>
      </p:sp>
    </p:spTree>
    <p:extLst>
      <p:ext uri="{BB962C8B-B14F-4D97-AF65-F5344CB8AC3E}">
        <p14:creationId xmlns:p14="http://schemas.microsoft.com/office/powerpoint/2010/main" val="4234893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AAA412-C185-4D6C-803A-2C2BAB010BBB}"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60BDF-4E80-4FC9-AB64-6E13DEB04056}" type="slidenum">
              <a:rPr lang="en-US" smtClean="0"/>
              <a:t>‹#›</a:t>
            </a:fld>
            <a:endParaRPr lang="en-US"/>
          </a:p>
        </p:txBody>
      </p:sp>
    </p:spTree>
    <p:extLst>
      <p:ext uri="{BB962C8B-B14F-4D97-AF65-F5344CB8AC3E}">
        <p14:creationId xmlns:p14="http://schemas.microsoft.com/office/powerpoint/2010/main" val="1029161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AA412-C185-4D6C-803A-2C2BAB010BBB}"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60BDF-4E80-4FC9-AB64-6E13DEB04056}" type="slidenum">
              <a:rPr lang="en-US" smtClean="0"/>
              <a:t>‹#›</a:t>
            </a:fld>
            <a:endParaRPr lang="en-US"/>
          </a:p>
        </p:txBody>
      </p:sp>
    </p:spTree>
    <p:extLst>
      <p:ext uri="{BB962C8B-B14F-4D97-AF65-F5344CB8AC3E}">
        <p14:creationId xmlns:p14="http://schemas.microsoft.com/office/powerpoint/2010/main" val="1860453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AA412-C185-4D6C-803A-2C2BAB010BBB}"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60BDF-4E80-4FC9-AB64-6E13DEB04056}" type="slidenum">
              <a:rPr lang="en-US" smtClean="0"/>
              <a:t>‹#›</a:t>
            </a:fld>
            <a:endParaRPr lang="en-US"/>
          </a:p>
        </p:txBody>
      </p:sp>
    </p:spTree>
    <p:extLst>
      <p:ext uri="{BB962C8B-B14F-4D97-AF65-F5344CB8AC3E}">
        <p14:creationId xmlns:p14="http://schemas.microsoft.com/office/powerpoint/2010/main" val="449255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AA412-C185-4D6C-803A-2C2BAB010BBB}"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60BDF-4E80-4FC9-AB64-6E13DEB04056}" type="slidenum">
              <a:rPr lang="en-US" smtClean="0"/>
              <a:t>‹#›</a:t>
            </a:fld>
            <a:endParaRPr lang="en-US"/>
          </a:p>
        </p:txBody>
      </p:sp>
    </p:spTree>
    <p:extLst>
      <p:ext uri="{BB962C8B-B14F-4D97-AF65-F5344CB8AC3E}">
        <p14:creationId xmlns:p14="http://schemas.microsoft.com/office/powerpoint/2010/main" val="1281475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AA412-C185-4D6C-803A-2C2BAB010BBB}" type="datetimeFigureOut">
              <a:rPr lang="en-US" smtClean="0"/>
              <a:t>1/18/2018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60BDF-4E80-4FC9-AB64-6E13DEB04056}" type="slidenum">
              <a:rPr lang="en-US" smtClean="0"/>
              <a:t>‹#›</a:t>
            </a:fld>
            <a:endParaRPr lang="en-US"/>
          </a:p>
        </p:txBody>
      </p:sp>
    </p:spTree>
    <p:extLst>
      <p:ext uri="{BB962C8B-B14F-4D97-AF65-F5344CB8AC3E}">
        <p14:creationId xmlns:p14="http://schemas.microsoft.com/office/powerpoint/2010/main" val="1707460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John Long</a:t>
            </a:r>
            <a:endParaRPr lang="en-US" dirty="0"/>
          </a:p>
        </p:txBody>
      </p:sp>
      <p:sp>
        <p:nvSpPr>
          <p:cNvPr id="5" name="Content Placeholder 4"/>
          <p:cNvSpPr>
            <a:spLocks noGrp="1"/>
          </p:cNvSpPr>
          <p:nvPr>
            <p:ph idx="1"/>
          </p:nvPr>
        </p:nvSpPr>
        <p:spPr/>
        <p:txBody>
          <a:bodyPr>
            <a:normAutofit fontScale="77500" lnSpcReduction="20000"/>
          </a:bodyPr>
          <a:lstStyle/>
          <a:p>
            <a:pPr marL="0" indent="0">
              <a:buNone/>
            </a:pPr>
            <a:r>
              <a:rPr lang="en-US" dirty="0" smtClean="0"/>
              <a:t>John Long is a long-time resident of Fairfax Station, VA, and an active member in Christ Church. John and his family, wife Lea Anne, and kids, John IV, Andy, and </a:t>
            </a:r>
            <a:r>
              <a:rPr lang="en-US" dirty="0" err="1" smtClean="0"/>
              <a:t>Madi</a:t>
            </a:r>
            <a:r>
              <a:rPr lang="en-US" dirty="0" smtClean="0"/>
              <a:t>, share a love of music; the performing arts; and, most of all, Disney World in Orlando, FL. As a Virginia Beach, VA native, John is drawn to the water as a way to find peace and release from the day to day challenges of life in Northern Virginia. In fact, the renewing and God-affirming qualities of nature in general reinforce the foundations of faith in John's life. </a:t>
            </a:r>
            <a:r>
              <a:rPr lang="en-US" smtClean="0"/>
              <a:t>His efforts to live out his faith have led him to help facilitate the Christ Church ALPHA class, as well as discipleship classes at Christ Church, and to serve on the Kairos Prison Ministry Team serving the Greensville Correctional Center in Jarrett, VA. </a:t>
            </a:r>
            <a:endParaRPr lang="en-US" dirty="0"/>
          </a:p>
        </p:txBody>
      </p:sp>
    </p:spTree>
    <p:extLst>
      <p:ext uri="{BB962C8B-B14F-4D97-AF65-F5344CB8AC3E}">
        <p14:creationId xmlns:p14="http://schemas.microsoft.com/office/powerpoint/2010/main" val="9194522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167</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John Long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Long</dc:title>
  <dc:creator>Lori Stahlman</dc:creator>
  <cp:lastModifiedBy>Lori Stahlman</cp:lastModifiedBy>
  <cp:revision>1</cp:revision>
  <dcterms:created xsi:type="dcterms:W3CDTF">2018-01-18T17:17:10Z</dcterms:created>
  <dcterms:modified xsi:type="dcterms:W3CDTF">2018-01-18T17:17:54Z</dcterms:modified>
</cp:coreProperties>
</file>